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6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5" r:id="rId9"/>
    <p:sldId id="264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62EE3-2AC5-4AAB-B2A4-0A10697F633F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0FCB9E-0EF1-421C-9571-DBCD78B007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91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FCB9E-0EF1-421C-9571-DBCD78B0076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2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44D3395D-DE30-44E9-ABB3-EE80E7DE2BB7}" type="datetimeFigureOut">
              <a:rPr lang="en-US" smtClean="0"/>
              <a:t>6/5/2013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51A687E-38E7-43F2-B07D-D9BE235D431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Positive Message for Your Future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Created by Mrs. </a:t>
            </a:r>
            <a:r>
              <a:rPr lang="en-US" dirty="0" err="1" smtClean="0"/>
              <a:t>Sagapolutele</a:t>
            </a:r>
            <a:endParaRPr lang="en-US" dirty="0" smtClean="0"/>
          </a:p>
          <a:p>
            <a:r>
              <a:rPr lang="en-US" dirty="0" smtClean="0"/>
              <a:t>Lyrics by The Brand New Heavies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8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 </a:t>
            </a:r>
            <a:r>
              <a:rPr lang="en-US" dirty="0"/>
              <a:t>my head those words remind me </a:t>
            </a:r>
            <a:r>
              <a:rPr lang="en-US" dirty="0" smtClean="0"/>
              <a:t>what Grandma </a:t>
            </a:r>
            <a:r>
              <a:rPr lang="en-US" dirty="0"/>
              <a:t>said - at times you'll feel a </a:t>
            </a:r>
            <a:r>
              <a:rPr lang="en-US" dirty="0" smtClean="0"/>
              <a:t>sting. There'll </a:t>
            </a:r>
            <a:r>
              <a:rPr lang="en-US" dirty="0"/>
              <a:t>be sharp turns and </a:t>
            </a:r>
            <a:r>
              <a:rPr lang="en-US" dirty="0" smtClean="0"/>
              <a:t>up hills </a:t>
            </a:r>
            <a:r>
              <a:rPr lang="en-US" dirty="0"/>
              <a:t>and closed </a:t>
            </a:r>
            <a:r>
              <a:rPr lang="en-US" dirty="0" smtClean="0"/>
              <a:t>doors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048000"/>
            <a:ext cx="6781800" cy="3276599"/>
          </a:xfrm>
        </p:spPr>
      </p:pic>
    </p:spTree>
    <p:extLst>
      <p:ext uri="{BB962C8B-B14F-4D97-AF65-F5344CB8AC3E}">
        <p14:creationId xmlns:p14="http://schemas.microsoft.com/office/powerpoint/2010/main" val="20645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Then she said hold on to your </a:t>
            </a:r>
            <a:r>
              <a:rPr lang="en-US" dirty="0" smtClean="0"/>
              <a:t>faith. Don't </a:t>
            </a:r>
            <a:r>
              <a:rPr lang="en-US" dirty="0"/>
              <a:t>be scared go out </a:t>
            </a:r>
            <a:r>
              <a:rPr lang="en-US" dirty="0" smtClean="0"/>
              <a:t>there.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Just stand up! Be strong! Go </a:t>
            </a:r>
            <a:r>
              <a:rPr lang="en-US" dirty="0"/>
              <a:t>out </a:t>
            </a:r>
            <a:r>
              <a:rPr lang="en-US" dirty="0" smtClean="0"/>
              <a:t>there!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124200"/>
            <a:ext cx="5105400" cy="2609088"/>
          </a:xfrm>
        </p:spPr>
      </p:pic>
    </p:spTree>
    <p:extLst>
      <p:ext uri="{BB962C8B-B14F-4D97-AF65-F5344CB8AC3E}">
        <p14:creationId xmlns:p14="http://schemas.microsoft.com/office/powerpoint/2010/main" val="35559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Hold on to the real things that </a:t>
            </a:r>
            <a:r>
              <a:rPr lang="en-US" dirty="0" smtClean="0"/>
              <a:t>matter 'Cause </a:t>
            </a:r>
            <a:r>
              <a:rPr lang="en-US" dirty="0"/>
              <a:t>no one's </a:t>
            </a:r>
            <a:r>
              <a:rPr lang="en-US" dirty="0" err="1"/>
              <a:t>gonna</a:t>
            </a:r>
            <a:r>
              <a:rPr lang="en-US" dirty="0"/>
              <a:t> hand' </a:t>
            </a:r>
            <a:r>
              <a:rPr lang="en-US" dirty="0" err="1"/>
              <a:t>em</a:t>
            </a:r>
            <a:r>
              <a:rPr lang="en-US" dirty="0"/>
              <a:t> to you on a silver </a:t>
            </a:r>
            <a:r>
              <a:rPr lang="en-US" dirty="0" smtClean="0"/>
              <a:t>platter!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196430"/>
            <a:ext cx="6934199" cy="3280569"/>
          </a:xfrm>
        </p:spPr>
      </p:pic>
    </p:spTree>
    <p:extLst>
      <p:ext uri="{BB962C8B-B14F-4D97-AF65-F5344CB8AC3E}">
        <p14:creationId xmlns:p14="http://schemas.microsoft.com/office/powerpoint/2010/main" val="49705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Stand </a:t>
            </a:r>
            <a:r>
              <a:rPr lang="en-US" dirty="0" smtClean="0"/>
              <a:t>up! Be strong! Go </a:t>
            </a:r>
            <a:r>
              <a:rPr lang="en-US" dirty="0"/>
              <a:t>out </a:t>
            </a:r>
            <a:r>
              <a:rPr lang="en-US" dirty="0" smtClean="0"/>
              <a:t>there!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770188"/>
            <a:ext cx="6705600" cy="3538537"/>
          </a:xfrm>
        </p:spPr>
      </p:pic>
    </p:spTree>
    <p:extLst>
      <p:ext uri="{BB962C8B-B14F-4D97-AF65-F5344CB8AC3E}">
        <p14:creationId xmlns:p14="http://schemas.microsoft.com/office/powerpoint/2010/main" val="365871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Hold on to </a:t>
            </a:r>
            <a:r>
              <a:rPr lang="en-US" dirty="0"/>
              <a:t>the real things that </a:t>
            </a:r>
            <a:r>
              <a:rPr lang="en-US" dirty="0" smtClean="0"/>
              <a:t>matter. 'Cause </a:t>
            </a:r>
            <a:r>
              <a:rPr lang="en-US" dirty="0"/>
              <a:t>no one's </a:t>
            </a:r>
            <a:r>
              <a:rPr lang="en-US" dirty="0" err="1"/>
              <a:t>gonna</a:t>
            </a:r>
            <a:r>
              <a:rPr lang="en-US" dirty="0"/>
              <a:t> hand' </a:t>
            </a:r>
            <a:r>
              <a:rPr lang="en-US" dirty="0" err="1"/>
              <a:t>em</a:t>
            </a:r>
            <a:r>
              <a:rPr lang="en-US" dirty="0"/>
              <a:t> to you on a silver </a:t>
            </a:r>
            <a:r>
              <a:rPr lang="en-US" dirty="0" smtClean="0"/>
              <a:t>platter!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441" y="2770188"/>
            <a:ext cx="5313118" cy="3538537"/>
          </a:xfrm>
        </p:spPr>
      </p:pic>
    </p:spTree>
    <p:extLst>
      <p:ext uri="{BB962C8B-B14F-4D97-AF65-F5344CB8AC3E}">
        <p14:creationId xmlns:p14="http://schemas.microsoft.com/office/powerpoint/2010/main" val="404486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352800"/>
            <a:ext cx="6588711" cy="3276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Don't you </a:t>
            </a:r>
            <a:r>
              <a:rPr lang="en-US" sz="3600" dirty="0"/>
              <a:t>let your young life get you </a:t>
            </a:r>
            <a:r>
              <a:rPr lang="en-US" sz="3600" dirty="0" smtClean="0"/>
              <a:t>down. It’s </a:t>
            </a:r>
            <a:r>
              <a:rPr lang="en-US" sz="3600" dirty="0"/>
              <a:t>always had a certain </a:t>
            </a:r>
            <a:r>
              <a:rPr lang="en-US" sz="3600" dirty="0" smtClean="0"/>
              <a:t>mystery.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914400"/>
            <a:ext cx="6019800" cy="2819400"/>
          </a:xfrm>
        </p:spPr>
      </p:pic>
    </p:spTree>
    <p:extLst>
      <p:ext uri="{BB962C8B-B14F-4D97-AF65-F5344CB8AC3E}">
        <p14:creationId xmlns:p14="http://schemas.microsoft.com/office/powerpoint/2010/main" val="89438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Many changes come to everyone</a:t>
            </a:r>
            <a:br>
              <a:rPr lang="en-US" dirty="0"/>
            </a:br>
            <a:r>
              <a:rPr lang="en-US" dirty="0" smtClean="0"/>
              <a:t>about </a:t>
            </a:r>
            <a:r>
              <a:rPr lang="en-US" dirty="0"/>
              <a:t>the time that they turn </a:t>
            </a:r>
            <a:r>
              <a:rPr lang="en-US" dirty="0" smtClean="0"/>
              <a:t>seventeen.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441" y="2770188"/>
            <a:ext cx="5313118" cy="3538537"/>
          </a:xfrm>
        </p:spPr>
      </p:pic>
    </p:spTree>
    <p:extLst>
      <p:ext uri="{BB962C8B-B14F-4D97-AF65-F5344CB8AC3E}">
        <p14:creationId xmlns:p14="http://schemas.microsoft.com/office/powerpoint/2010/main" val="359070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Grandma said at times you'll feel a </a:t>
            </a:r>
            <a:r>
              <a:rPr lang="en-US" dirty="0" smtClean="0"/>
              <a:t>sting. There'll </a:t>
            </a:r>
            <a:r>
              <a:rPr lang="en-US" dirty="0"/>
              <a:t>be sharp turns and </a:t>
            </a:r>
            <a:r>
              <a:rPr lang="en-US" dirty="0" smtClean="0"/>
              <a:t>up hills </a:t>
            </a:r>
            <a:r>
              <a:rPr lang="en-US" dirty="0"/>
              <a:t>and closed doors</a:t>
            </a:r>
            <a:br>
              <a:rPr lang="en-US" dirty="0"/>
            </a:b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743200"/>
            <a:ext cx="3048000" cy="3048000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75" y="4343400"/>
            <a:ext cx="3565525" cy="2385660"/>
          </a:xfrm>
        </p:spPr>
      </p:pic>
      <p:pic>
        <p:nvPicPr>
          <p:cNvPr id="2050" name="Picture 2" descr="http://thumbs.dreamstime.com/z/right-turn-sign-112001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733800"/>
            <a:ext cx="28956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54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Then she said hold onto your faith</a:t>
            </a:r>
            <a:br>
              <a:rPr lang="en-US" dirty="0"/>
            </a:br>
            <a:r>
              <a:rPr lang="en-US" dirty="0"/>
              <a:t>'Cause in this world you've got to go and get </a:t>
            </a:r>
            <a:r>
              <a:rPr lang="en-US" dirty="0" smtClean="0"/>
              <a:t>yours!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615530"/>
            <a:ext cx="6096000" cy="3013869"/>
          </a:xfrm>
        </p:spPr>
      </p:pic>
    </p:spTree>
    <p:extLst>
      <p:ext uri="{BB962C8B-B14F-4D97-AF65-F5344CB8AC3E}">
        <p14:creationId xmlns:p14="http://schemas.microsoft.com/office/powerpoint/2010/main" val="382222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 you stand </a:t>
            </a:r>
            <a:r>
              <a:rPr lang="en-US" dirty="0" smtClean="0"/>
              <a:t>up!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Be </a:t>
            </a:r>
            <a:r>
              <a:rPr lang="en-US" dirty="0" smtClean="0"/>
              <a:t>strong! Go </a:t>
            </a:r>
            <a:r>
              <a:rPr lang="en-US" dirty="0"/>
              <a:t>out </a:t>
            </a:r>
            <a:r>
              <a:rPr lang="en-US" dirty="0" smtClean="0"/>
              <a:t>there!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Hold on to the real </a:t>
            </a:r>
            <a:r>
              <a:rPr lang="en-US" dirty="0" smtClean="0"/>
              <a:t>things </a:t>
            </a:r>
            <a:r>
              <a:rPr lang="en-US" dirty="0"/>
              <a:t>that </a:t>
            </a:r>
            <a:r>
              <a:rPr lang="en-US" dirty="0" smtClean="0"/>
              <a:t>matter…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438400"/>
            <a:ext cx="7315200" cy="3581400"/>
          </a:xfrm>
        </p:spPr>
      </p:pic>
    </p:spTree>
    <p:extLst>
      <p:ext uri="{BB962C8B-B14F-4D97-AF65-F5344CB8AC3E}">
        <p14:creationId xmlns:p14="http://schemas.microsoft.com/office/powerpoint/2010/main" val="287883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'Cause no one's </a:t>
            </a:r>
            <a:r>
              <a:rPr lang="en-US" dirty="0" err="1"/>
              <a:t>gonna</a:t>
            </a:r>
            <a:r>
              <a:rPr lang="en-US" dirty="0"/>
              <a:t> hand it to you on a silver </a:t>
            </a:r>
            <a:r>
              <a:rPr lang="en-US" dirty="0" smtClean="0"/>
              <a:t>platter!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505200"/>
            <a:ext cx="5791200" cy="2819400"/>
          </a:xfrm>
        </p:spPr>
      </p:pic>
    </p:spTree>
    <p:extLst>
      <p:ext uri="{BB962C8B-B14F-4D97-AF65-F5344CB8AC3E}">
        <p14:creationId xmlns:p14="http://schemas.microsoft.com/office/powerpoint/2010/main" val="130488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There's no need to feel you're on your </a:t>
            </a:r>
            <a:r>
              <a:rPr lang="en-US" dirty="0" smtClean="0"/>
              <a:t>own. Just </a:t>
            </a:r>
            <a:r>
              <a:rPr lang="en-US" dirty="0"/>
              <a:t>let your intuition guide you </a:t>
            </a:r>
            <a:r>
              <a:rPr lang="en-US" dirty="0" smtClean="0"/>
              <a:t>through.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124200"/>
            <a:ext cx="6858000" cy="3352800"/>
          </a:xfrm>
        </p:spPr>
      </p:pic>
    </p:spTree>
    <p:extLst>
      <p:ext uri="{BB962C8B-B14F-4D97-AF65-F5344CB8AC3E}">
        <p14:creationId xmlns:p14="http://schemas.microsoft.com/office/powerpoint/2010/main" val="104359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Take one step toward what you </a:t>
            </a:r>
            <a:r>
              <a:rPr lang="en-US" dirty="0" smtClean="0"/>
              <a:t>believe. Don't </a:t>
            </a:r>
            <a:r>
              <a:rPr lang="en-US" dirty="0"/>
              <a:t>be afraid to make your </a:t>
            </a:r>
            <a:r>
              <a:rPr lang="en-US" dirty="0" smtClean="0"/>
              <a:t>move!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200400"/>
            <a:ext cx="6629400" cy="2895600"/>
          </a:xfrm>
        </p:spPr>
      </p:pic>
    </p:spTree>
    <p:extLst>
      <p:ext uri="{BB962C8B-B14F-4D97-AF65-F5344CB8AC3E}">
        <p14:creationId xmlns:p14="http://schemas.microsoft.com/office/powerpoint/2010/main" val="276231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105</TotalTime>
  <Words>207</Words>
  <Application>Microsoft Office PowerPoint</Application>
  <PresentationFormat>On-screen Show (4:3)</PresentationFormat>
  <Paragraphs>17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Perspective</vt:lpstr>
      <vt:lpstr>A Positive Message for Your Future</vt:lpstr>
      <vt:lpstr>Don't you let your young life get you down. It’s always had a certain mystery. </vt:lpstr>
      <vt:lpstr>Many changes come to everyone about the time that they turn seventeen. </vt:lpstr>
      <vt:lpstr>Grandma said at times you'll feel a sting. There'll be sharp turns and up hills and closed doors </vt:lpstr>
      <vt:lpstr>Then she said hold onto your faith 'Cause in this world you've got to go and get yours!</vt:lpstr>
      <vt:lpstr>So you stand up! Be strong! Go out there! Hold on to the real things that matter… </vt:lpstr>
      <vt:lpstr>'Cause no one's gonna hand it to you on a silver platter!</vt:lpstr>
      <vt:lpstr>There's no need to feel you're on your own. Just let your intuition guide you through.</vt:lpstr>
      <vt:lpstr>Take one step toward what you believe. Don't be afraid to make your move!</vt:lpstr>
      <vt:lpstr>In my head those words remind me what Grandma said - at times you'll feel a sting. There'll be sharp turns and up hills and closed doors</vt:lpstr>
      <vt:lpstr>Then she said hold on to your faith. Don't be scared go out there. Just stand up! Be strong! Go out there!</vt:lpstr>
      <vt:lpstr>Hold on to the real things that matter 'Cause no one's gonna hand' em to you on a silver platter!</vt:lpstr>
      <vt:lpstr> Stand up! Be strong! Go out there!</vt:lpstr>
      <vt:lpstr>Hold on to the real things that matter. 'Cause no one's gonna hand' em to you on a silver platter!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Positive Message for Your Future</dc:title>
  <dc:creator>Owner</dc:creator>
  <cp:lastModifiedBy>Owner</cp:lastModifiedBy>
  <cp:revision>13</cp:revision>
  <dcterms:created xsi:type="dcterms:W3CDTF">2013-06-06T02:49:20Z</dcterms:created>
  <dcterms:modified xsi:type="dcterms:W3CDTF">2013-06-06T04:35:15Z</dcterms:modified>
</cp:coreProperties>
</file>